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7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52935046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0" y="0"/>
            <a:ext cx="9144000" cy="4691399"/>
          </a:xfrm>
          <a:prstGeom prst="rect">
            <a:avLst/>
          </a:prstGeom>
          <a:solidFill>
            <a:schemeClr val="dk2"/>
          </a:solidFill>
          <a:ln>
            <a:noFill/>
          </a:ln>
        </p:spPr>
        <p:txBody>
          <a:bodyPr lIns="91425" tIns="45700" rIns="91425" bIns="45700" anchor="ctr" anchorCtr="0">
            <a:noAutofit/>
          </a:bodyPr>
          <a:lstStyle/>
          <a:p>
            <a:endParaRPr/>
          </a:p>
        </p:txBody>
      </p:sp>
      <p:cxnSp>
        <p:nvCxnSpPr>
          <p:cNvPr id="9" name="Shape 9"/>
          <p:cNvCxnSpPr/>
          <p:nvPr/>
        </p:nvCxnSpPr>
        <p:spPr>
          <a:xfrm>
            <a:off x="0" y="4662139"/>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0" name="Shape 10"/>
          <p:cNvSpPr txBox="1">
            <a:spLocks noGrp="1"/>
          </p:cNvSpPr>
          <p:nvPr>
            <p:ph type="ctrTitle"/>
          </p:nvPr>
        </p:nvSpPr>
        <p:spPr>
          <a:xfrm>
            <a:off x="685800" y="2490375"/>
            <a:ext cx="7772400" cy="2198400"/>
          </a:xfrm>
          <a:prstGeom prst="rect">
            <a:avLst/>
          </a:prstGeom>
          <a:noFill/>
          <a:ln>
            <a:noFill/>
          </a:ln>
        </p:spPr>
        <p:txBody>
          <a:bodyPr lIns="91425" tIns="91425" rIns="91425" bIns="91425" anchor="b" anchorCtr="0"/>
          <a:lstStyle>
            <a:lvl1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1pPr>
            <a:lvl2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2pPr>
            <a:lvl3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3pPr>
            <a:lvl4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4pPr>
            <a:lvl5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5pPr>
            <a:lvl6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6pPr>
            <a:lvl7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7pPr>
            <a:lvl8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8pPr>
            <a:lvl9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685800" y="4836035"/>
            <a:ext cx="7772400" cy="1032599"/>
          </a:xfrm>
          <a:prstGeom prst="rect">
            <a:avLst/>
          </a:prstGeom>
          <a:noFill/>
          <a:ln>
            <a:noFill/>
          </a:ln>
        </p:spPr>
        <p:txBody>
          <a:bodyPr lIns="91425" tIns="91425" rIns="91425" bIns="91425" anchor="t" anchorCtr="0"/>
          <a:lstStyle>
            <a:lvl1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endParaRPr/>
          </a:p>
        </p:txBody>
      </p:sp>
      <p:cxnSp>
        <p:nvCxnSpPr>
          <p:cNvPr id="14" name="Shape 14"/>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18" name="Shape 18"/>
          <p:cNvSpPr/>
          <p:nvPr/>
        </p:nvSpPr>
        <p:spPr>
          <a:xfrm>
            <a:off x="0" y="0"/>
            <a:ext cx="9144000" cy="1532999"/>
          </a:xfrm>
          <a:prstGeom prst="rect">
            <a:avLst/>
          </a:prstGeom>
          <a:solidFill>
            <a:schemeClr val="dk2"/>
          </a:solidFill>
          <a:ln>
            <a:noFill/>
          </a:ln>
        </p:spPr>
        <p:txBody>
          <a:bodyPr lIns="91425" tIns="45700" rIns="91425" bIns="45700" anchor="ctr" anchorCtr="0">
            <a:noAutofit/>
          </a:bodyPr>
          <a:lstStyle/>
          <a:p>
            <a:endParaRPr/>
          </a:p>
        </p:txBody>
      </p:sp>
      <p:cxnSp>
        <p:nvCxnSpPr>
          <p:cNvPr id="19" name="Shape 19"/>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2" name="Shape 22"/>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3"/>
        <p:cNvGrpSpPr/>
        <p:nvPr/>
      </p:nvGrpSpPr>
      <p:grpSpPr>
        <a:xfrm>
          <a:off x="0" y="0"/>
          <a:ext cx="0" cy="0"/>
          <a:chOff x="0" y="0"/>
          <a:chExt cx="0" cy="0"/>
        </a:xfrm>
      </p:grpSpPr>
      <p:sp>
        <p:nvSpPr>
          <p:cNvPr id="24" name="Shape 24"/>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endParaRPr/>
          </a:p>
        </p:txBody>
      </p:sp>
      <p:cxnSp>
        <p:nvCxnSpPr>
          <p:cNvPr id="25" name="Shape 25"/>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1pPr>
            <a:lvl2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2pPr>
            <a:lvl3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3pPr>
            <a:lvl4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4pPr>
            <a:lvl5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5pPr>
            <a:lvl6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6pPr>
            <a:lvl7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7pPr>
            <a:lvl8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8pPr>
            <a:lvl9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9pPr>
          </a:lstStyle>
          <a:p>
            <a:endParaRPr/>
          </a:p>
        </p:txBody>
      </p:sp>
      <p:sp>
        <p:nvSpPr>
          <p:cNvPr id="29" name="Shape 29"/>
          <p:cNvSpPr/>
          <p:nvPr/>
        </p:nvSpPr>
        <p:spPr>
          <a:xfrm>
            <a:off x="4274" y="0"/>
            <a:ext cx="9144000" cy="5875200"/>
          </a:xfrm>
          <a:prstGeom prst="rect">
            <a:avLst/>
          </a:prstGeom>
          <a:solidFill>
            <a:srgbClr val="2388DB"/>
          </a:solidFill>
          <a:ln>
            <a:noFill/>
          </a:ln>
        </p:spPr>
        <p:txBody>
          <a:bodyPr lIns="91425" tIns="45700" rIns="91425" bIns="45700" anchor="ctr" anchorCtr="0">
            <a:noAutofit/>
          </a:bodyPr>
          <a:lstStyle/>
          <a:p>
            <a:endParaRPr/>
          </a:p>
        </p:txBody>
      </p:sp>
      <p:cxnSp>
        <p:nvCxnSpPr>
          <p:cNvPr id="30" name="Shape 30"/>
          <p:cNvCxnSpPr/>
          <p:nvPr/>
        </p:nvCxnSpPr>
        <p:spPr>
          <a:xfrm>
            <a:off x="0" y="5845828"/>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685800" y="2490375"/>
            <a:ext cx="7772400" cy="2198400"/>
          </a:xfrm>
          <a:prstGeom prst="rect">
            <a:avLst/>
          </a:prstGeom>
        </p:spPr>
        <p:txBody>
          <a:bodyPr lIns="91425" tIns="91425" rIns="91425" bIns="91425" anchor="b" anchorCtr="0">
            <a:noAutofit/>
          </a:bodyPr>
          <a:lstStyle/>
          <a:p>
            <a:pPr>
              <a:buNone/>
            </a:pPr>
            <a:r>
              <a:rPr lang="en"/>
              <a:t>Penguins	</a:t>
            </a:r>
          </a:p>
        </p:txBody>
      </p:sp>
      <p:sp>
        <p:nvSpPr>
          <p:cNvPr id="34" name="Shape 34"/>
          <p:cNvSpPr txBox="1">
            <a:spLocks noGrp="1"/>
          </p:cNvSpPr>
          <p:nvPr>
            <p:ph type="subTitle" idx="1"/>
          </p:nvPr>
        </p:nvSpPr>
        <p:spPr>
          <a:xfrm>
            <a:off x="685800" y="4836035"/>
            <a:ext cx="7772400" cy="1032599"/>
          </a:xfrm>
          <a:prstGeom prst="rect">
            <a:avLst/>
          </a:prstGeom>
        </p:spPr>
        <p:txBody>
          <a:bodyPr lIns="91425" tIns="91425" rIns="91425" bIns="91425" anchor="t" anchorCtr="0">
            <a:noAutofit/>
          </a:bodyPr>
          <a:lstStyle/>
          <a:p>
            <a:pPr>
              <a:buNone/>
            </a:pPr>
            <a:r>
              <a:rPr lang="en"/>
              <a:t>By Mrs. Ferguson's Class</a:t>
            </a:r>
          </a:p>
        </p:txBody>
      </p:sp>
      <p:sp>
        <p:nvSpPr>
          <p:cNvPr id="35" name="Shape 35"/>
          <p:cNvSpPr/>
          <p:nvPr/>
        </p:nvSpPr>
        <p:spPr>
          <a:xfrm>
            <a:off x="5638800" y="439793"/>
            <a:ext cx="3026956" cy="4035942"/>
          </a:xfrm>
          <a:prstGeom prst="rect">
            <a:avLst/>
          </a:prstGeom>
          <a:blipFill>
            <a:blip r:embed="rId3"/>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Baylor</a:t>
            </a:r>
          </a:p>
        </p:txBody>
      </p:sp>
      <p:sp>
        <p:nvSpPr>
          <p:cNvPr id="96" name="Shape 9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Penguins have hollow bones</a:t>
            </a:r>
          </a:p>
          <a:p>
            <a:pPr marL="457200" lvl="0" indent="-419100" rtl="0">
              <a:buClr>
                <a:schemeClr val="dk1"/>
              </a:buClr>
              <a:buSzPct val="166666"/>
              <a:buFont typeface="Arial"/>
              <a:buChar char="•"/>
            </a:pPr>
            <a:r>
              <a:rPr lang="en"/>
              <a:t>penguins walk slow on land</a:t>
            </a:r>
          </a:p>
          <a:p>
            <a:pPr marL="457200" lvl="0" indent="-419100" rtl="0">
              <a:buClr>
                <a:schemeClr val="dk1"/>
              </a:buClr>
              <a:buSzPct val="166666"/>
              <a:buFont typeface="Arial"/>
              <a:buChar char="•"/>
            </a:pPr>
            <a:r>
              <a:rPr lang="en"/>
              <a:t>and fast in water</a:t>
            </a:r>
          </a:p>
          <a:p>
            <a:pPr marL="457200" lvl="0" indent="-419100" rtl="0">
              <a:buClr>
                <a:schemeClr val="dk1"/>
              </a:buClr>
              <a:buSzPct val="166666"/>
              <a:buFont typeface="Arial"/>
              <a:buChar char="•"/>
            </a:pPr>
            <a:r>
              <a:rPr lang="en"/>
              <a:t>the black blends into water</a:t>
            </a:r>
          </a:p>
          <a:p>
            <a:pPr marL="457200" lvl="0" indent="-419100" rtl="0">
              <a:buClr>
                <a:schemeClr val="dk1"/>
              </a:buClr>
              <a:buSzPct val="166666"/>
              <a:buFont typeface="Arial"/>
              <a:buChar char="•"/>
            </a:pPr>
            <a:r>
              <a:rPr lang="en"/>
              <a:t>and the white blends into snow</a:t>
            </a:r>
          </a:p>
          <a:p>
            <a:pPr marL="457200" lvl="0" indent="-419100" rtl="0">
              <a:buClr>
                <a:schemeClr val="dk1"/>
              </a:buClr>
              <a:buSzPct val="166666"/>
              <a:buFont typeface="Arial"/>
              <a:buChar char="•"/>
            </a:pPr>
            <a:r>
              <a:rPr lang="en"/>
              <a:t>they eat fish and squid along with crustaceans</a:t>
            </a:r>
          </a:p>
        </p:txBody>
      </p:sp>
      <p:sp>
        <p:nvSpPr>
          <p:cNvPr id="97" name="Shape 97"/>
          <p:cNvSpPr/>
          <p:nvPr/>
        </p:nvSpPr>
        <p:spPr>
          <a:xfrm>
            <a:off x="5483257" y="4287692"/>
            <a:ext cx="3427292" cy="2570307"/>
          </a:xfrm>
          <a:prstGeom prst="rect">
            <a:avLst/>
          </a:prstGeom>
          <a:blipFill>
            <a:blip r:embed="rId3"/>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Alex</a:t>
            </a:r>
          </a:p>
        </p:txBody>
      </p:sp>
      <p:sp>
        <p:nvSpPr>
          <p:cNvPr id="103" name="Shape 10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a:t>Penguins have a very interesting body .</a:t>
            </a:r>
          </a:p>
          <a:p>
            <a:pPr>
              <a:buNone/>
            </a:pPr>
            <a:r>
              <a:rPr lang="en"/>
              <a:t>One interesting  fact is that a penguin has solid bones . Most birds don't  have solid bones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199" y="245437"/>
            <a:ext cx="8229600" cy="1143000"/>
          </a:xfrm>
          <a:prstGeom prst="rect">
            <a:avLst/>
          </a:prstGeom>
        </p:spPr>
        <p:txBody>
          <a:bodyPr lIns="91425" tIns="91425" rIns="91425" bIns="91425" anchor="b" anchorCtr="0">
            <a:noAutofit/>
          </a:bodyPr>
          <a:lstStyle/>
          <a:p>
            <a:pPr>
              <a:buNone/>
            </a:pPr>
            <a:r>
              <a:rPr lang="en"/>
              <a:t>Alex Hovey</a:t>
            </a:r>
          </a:p>
        </p:txBody>
      </p:sp>
      <p:sp>
        <p:nvSpPr>
          <p:cNvPr id="109" name="Shape 109"/>
          <p:cNvSpPr txBox="1">
            <a:spLocks noGrp="1"/>
          </p:cNvSpPr>
          <p:nvPr>
            <p:ph type="body" idx="1"/>
          </p:nvPr>
        </p:nvSpPr>
        <p:spPr>
          <a:xfrm>
            <a:off x="180750" y="1590446"/>
            <a:ext cx="8782500" cy="4977000"/>
          </a:xfrm>
          <a:prstGeom prst="rect">
            <a:avLst/>
          </a:prstGeom>
        </p:spPr>
        <p:txBody>
          <a:bodyPr lIns="91425" tIns="91425" rIns="91425" bIns="91425" anchor="t" anchorCtr="0">
            <a:noAutofit/>
          </a:bodyPr>
          <a:lstStyle/>
          <a:p>
            <a:pPr marL="457200" lvl="0" indent="-419100" rtl="0">
              <a:buClr>
                <a:schemeClr val="dk1"/>
              </a:buClr>
              <a:buSzPct val="100000"/>
              <a:buFont typeface="Arial"/>
              <a:buAutoNum type="arabicPeriod"/>
            </a:pPr>
            <a:r>
              <a:rPr lang="en"/>
              <a:t>All penguins live in the southern hemisphere</a:t>
            </a:r>
          </a:p>
          <a:p>
            <a:pPr lvl="0" rtl="0">
              <a:buNone/>
            </a:pPr>
            <a:r>
              <a:rPr lang="en"/>
              <a:t>.2.</a:t>
            </a:r>
            <a:r>
              <a:rPr lang="en" sz="1800"/>
              <a:t> </a:t>
            </a:r>
            <a:r>
              <a:rPr lang="en" sz="2400"/>
              <a:t>all penguins are black and white but are not the same.</a:t>
            </a:r>
          </a:p>
          <a:p>
            <a:pPr lvl="0">
              <a:buNone/>
            </a:pPr>
            <a:r>
              <a:rPr lang="en"/>
              <a:t>3.Penguins can't fly.</a:t>
            </a:r>
          </a:p>
        </p:txBody>
      </p:sp>
      <p:sp>
        <p:nvSpPr>
          <p:cNvPr id="110" name="Shape 110"/>
          <p:cNvSpPr/>
          <p:nvPr/>
        </p:nvSpPr>
        <p:spPr>
          <a:xfrm>
            <a:off x="1988617" y="3206994"/>
            <a:ext cx="5332221" cy="3495356"/>
          </a:xfrm>
          <a:prstGeom prst="rect">
            <a:avLst/>
          </a:prstGeom>
          <a:blipFill>
            <a:blip r:embed="rId3"/>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5560800" cy="1143000"/>
          </a:xfrm>
          <a:prstGeom prst="rect">
            <a:avLst/>
          </a:prstGeom>
        </p:spPr>
        <p:txBody>
          <a:bodyPr lIns="91425" tIns="91425" rIns="91425" bIns="91425" anchor="b" anchorCtr="0">
            <a:noAutofit/>
          </a:bodyPr>
          <a:lstStyle/>
          <a:p>
            <a:pPr>
              <a:buNone/>
            </a:pPr>
            <a:r>
              <a:rPr lang="en"/>
              <a:t>Tali</a:t>
            </a:r>
          </a:p>
        </p:txBody>
      </p:sp>
      <p:sp>
        <p:nvSpPr>
          <p:cNvPr id="116" name="Shape 116"/>
          <p:cNvSpPr txBox="1">
            <a:spLocks noGrp="1"/>
          </p:cNvSpPr>
          <p:nvPr>
            <p:ph type="body" idx="1"/>
          </p:nvPr>
        </p:nvSpPr>
        <p:spPr>
          <a:xfrm>
            <a:off x="311507" y="1621013"/>
            <a:ext cx="4316699" cy="4998900"/>
          </a:xfrm>
          <a:prstGeom prst="rect">
            <a:avLst/>
          </a:prstGeom>
        </p:spPr>
        <p:txBody>
          <a:bodyPr lIns="91425" tIns="91425" rIns="91425" bIns="91425" anchor="t" anchorCtr="0">
            <a:noAutofit/>
          </a:bodyPr>
          <a:lstStyle/>
          <a:p>
            <a:pPr lvl="0" rtl="0">
              <a:buNone/>
            </a:pPr>
            <a:r>
              <a:rPr lang="en" sz="2400"/>
              <a:t>Penguins live in the Southern Hemisphere. They have solid bones and can't fly. The only time you would see one in the north is in the  zoo. Penguins huddle to stay warm.Penguins are black and white.The penguin is black and white which camouflages it. Penguins live on cost lines too which means they can live in warm  places.</a:t>
            </a:r>
          </a:p>
        </p:txBody>
      </p:sp>
      <p:sp>
        <p:nvSpPr>
          <p:cNvPr id="117" name="Shape 117"/>
          <p:cNvSpPr/>
          <p:nvPr/>
        </p:nvSpPr>
        <p:spPr>
          <a:xfrm>
            <a:off x="4628207" y="2390574"/>
            <a:ext cx="4330613" cy="3231980"/>
          </a:xfrm>
          <a:prstGeom prst="rect">
            <a:avLst/>
          </a:prstGeom>
          <a:blipFill>
            <a:blip r:embed="rId3"/>
            <a:stretch>
              <a:fillRect/>
            </a:stretch>
          </a:blipFill>
          <a:ln>
            <a:noFill/>
          </a:ln>
        </p:spPr>
      </p:sp>
      <p:sp>
        <p:nvSpPr>
          <p:cNvPr id="118" name="Shape 118"/>
          <p:cNvSpPr/>
          <p:nvPr/>
        </p:nvSpPr>
        <p:spPr>
          <a:xfrm rot="875520">
            <a:off x="6762199" y="339704"/>
            <a:ext cx="1477766" cy="1477766"/>
          </a:xfrm>
          <a:prstGeom prst="star5">
            <a:avLst>
              <a:gd name="adj" fmla="val 19098"/>
              <a:gd name="hf" fmla="val 105146"/>
              <a:gd name="vf" fmla="val 110557"/>
            </a:avLst>
          </a:prstGeom>
          <a:solidFill>
            <a:srgbClr val="FFFF00"/>
          </a:solidFill>
          <a:ln w="19050" cap="flat">
            <a:solidFill>
              <a:srgbClr val="FFFF00"/>
            </a:solidFill>
            <a:prstDash val="solid"/>
            <a:round/>
            <a:headEnd type="none" w="med" len="med"/>
            <a:tailEnd type="none" w="med" len="med"/>
          </a:ln>
        </p:spPr>
        <p:txBody>
          <a:bodyPr lIns="91425" tIns="91425" rIns="91425" bIns="91425" anchor="ctr" anchorCtr="0">
            <a:noAutofit/>
          </a:bodyPr>
          <a:lstStyle/>
          <a:p>
            <a:endParaRPr/>
          </a:p>
        </p:txBody>
      </p:sp>
      <p:sp>
        <p:nvSpPr>
          <p:cNvPr id="119" name="Shape 119"/>
          <p:cNvSpPr txBox="1"/>
          <p:nvPr/>
        </p:nvSpPr>
        <p:spPr>
          <a:xfrm rot="1243890">
            <a:off x="6836790" y="850649"/>
            <a:ext cx="1169527" cy="882692"/>
          </a:xfrm>
          <a:prstGeom prst="rect">
            <a:avLst/>
          </a:prstGeom>
          <a:noFill/>
        </p:spPr>
        <p:txBody>
          <a:bodyPr lIns="91425" tIns="91425" rIns="91425" bIns="91425" anchor="t" anchorCtr="0">
            <a:noAutofit/>
          </a:bodyPr>
          <a:lstStyle/>
          <a:p>
            <a:pPr lvl="0" algn="ctr" rtl="0">
              <a:buNone/>
            </a:pPr>
            <a:r>
              <a:rPr lang="en" sz="1200" b="1"/>
              <a:t>SUPERSTAR </a:t>
            </a:r>
          </a:p>
          <a:p>
            <a:pPr lvl="0" algn="ctr" rtl="0">
              <a:buNone/>
            </a:pPr>
            <a:r>
              <a:rPr lang="en" sz="1200" b="1"/>
              <a:t>WORK!</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p:nvPr/>
        </p:nvSpPr>
        <p:spPr>
          <a:xfrm>
            <a:off x="3672719" y="4757444"/>
            <a:ext cx="2641451" cy="1977281"/>
          </a:xfrm>
          <a:prstGeom prst="rect">
            <a:avLst/>
          </a:prstGeom>
          <a:blipFill>
            <a:blip r:embed="rId3"/>
            <a:stretch>
              <a:fillRect/>
            </a:stretch>
          </a:blipFill>
          <a:ln>
            <a:noFill/>
          </a:ln>
        </p:spPr>
      </p:sp>
      <p:sp>
        <p:nvSpPr>
          <p:cNvPr id="125" name="Shape 12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Caleb</a:t>
            </a:r>
          </a:p>
        </p:txBody>
      </p:sp>
      <p:sp>
        <p:nvSpPr>
          <p:cNvPr id="126" name="Shape 126"/>
          <p:cNvSpPr txBox="1">
            <a:spLocks noGrp="1"/>
          </p:cNvSpPr>
          <p:nvPr>
            <p:ph type="body" idx="1"/>
          </p:nvPr>
        </p:nvSpPr>
        <p:spPr>
          <a:xfrm>
            <a:off x="167843" y="1603396"/>
            <a:ext cx="9229200" cy="39845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PENGUINS LIVE IN THE SOUTHERN HEMISPHERE </a:t>
            </a:r>
          </a:p>
          <a:p>
            <a:pPr marL="457200" lvl="0" indent="-419100" rtl="0">
              <a:buClr>
                <a:schemeClr val="dk1"/>
              </a:buClr>
              <a:buSzPct val="166666"/>
              <a:buFont typeface="Arial"/>
              <a:buChar char="•"/>
            </a:pPr>
            <a:r>
              <a:rPr lang="en"/>
              <a:t>penguins have solid bones to help em swim under water </a:t>
            </a:r>
          </a:p>
          <a:p>
            <a:pPr marL="457200" lvl="0" indent="-419100" rtl="0">
              <a:buClr>
                <a:schemeClr val="dk1"/>
              </a:buClr>
              <a:buSzPct val="166666"/>
              <a:buFont typeface="Arial"/>
              <a:buChar char="•"/>
            </a:pPr>
            <a:r>
              <a:rPr lang="en"/>
              <a:t>the emperor  penguin might be taller than 1 meter</a:t>
            </a:r>
          </a:p>
          <a:p>
            <a:pPr marL="457200" lvl="0" indent="-419100" rtl="0">
              <a:buClr>
                <a:schemeClr val="dk1"/>
              </a:buClr>
              <a:buSzPct val="166666"/>
              <a:buFont typeface="Arial"/>
              <a:buChar char="•"/>
            </a:pPr>
            <a:r>
              <a:rPr lang="en"/>
              <a:t>they eat a lot of fish</a:t>
            </a:r>
          </a:p>
          <a:p>
            <a:pPr marL="457200" lvl="0" indent="-419100" rtl="0">
              <a:buClr>
                <a:schemeClr val="dk1"/>
              </a:buClr>
              <a:buSzPct val="166666"/>
              <a:buFont typeface="Arial"/>
              <a:buChar char="•"/>
            </a:pPr>
            <a:r>
              <a:rPr lang="en"/>
              <a:t>penguins do not live in the northern </a:t>
            </a:r>
          </a:p>
          <a:p>
            <a:pPr lvl="0">
              <a:buNone/>
            </a:pPr>
            <a:r>
              <a:rPr lang="en"/>
              <a:t>hemisphere  </a:t>
            </a:r>
          </a:p>
        </p:txBody>
      </p:sp>
      <p:sp>
        <p:nvSpPr>
          <p:cNvPr id="127" name="Shape 127"/>
          <p:cNvSpPr txBox="1"/>
          <p:nvPr/>
        </p:nvSpPr>
        <p:spPr>
          <a:xfrm rot="41797">
            <a:off x="399190" y="1834476"/>
            <a:ext cx="3035024" cy="331226"/>
          </a:xfrm>
          <a:prstGeom prst="rect">
            <a:avLst/>
          </a:prstGeom>
          <a:noFill/>
        </p:spPr>
        <p:txBody>
          <a:bodyPr lIns="91425" tIns="91425" rIns="91425" bIns="91425" anchor="t" anchorCtr="0">
            <a:noAutofit/>
          </a:bodyPr>
          <a:lstStyle/>
          <a:p>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ANDRALYN #13</a:t>
            </a:r>
          </a:p>
        </p:txBody>
      </p:sp>
      <p:sp>
        <p:nvSpPr>
          <p:cNvPr id="133" name="Shape 133"/>
          <p:cNvSpPr txBox="1">
            <a:spLocks noGrp="1"/>
          </p:cNvSpPr>
          <p:nvPr>
            <p:ph type="body" idx="1"/>
          </p:nvPr>
        </p:nvSpPr>
        <p:spPr>
          <a:xfrm>
            <a:off x="-48625" y="1432893"/>
            <a:ext cx="4222200" cy="37998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Penguins.......</a:t>
            </a:r>
          </a:p>
          <a:p>
            <a:pPr marL="457200" lvl="0" indent="-419100" rtl="0">
              <a:buClr>
                <a:schemeClr val="dk1"/>
              </a:buClr>
              <a:buSzPct val="166666"/>
              <a:buFont typeface="Arial"/>
              <a:buChar char="•"/>
            </a:pPr>
            <a:r>
              <a:rPr lang="en"/>
              <a:t>Are carnivores because they eat fish</a:t>
            </a:r>
          </a:p>
          <a:p>
            <a:pPr marL="457200" lvl="0" indent="-419100" rtl="0">
              <a:buClr>
                <a:schemeClr val="dk1"/>
              </a:buClr>
              <a:buSzPct val="166666"/>
              <a:buFont typeface="Arial"/>
              <a:buChar char="•"/>
            </a:pPr>
            <a:r>
              <a:rPr lang="en"/>
              <a:t>Have about 20 types of species</a:t>
            </a:r>
          </a:p>
          <a:p>
            <a:pPr marL="457200" lvl="0" indent="-419100" rtl="0">
              <a:buClr>
                <a:schemeClr val="dk1"/>
              </a:buClr>
              <a:buSzPct val="166666"/>
              <a:buFont typeface="Arial"/>
              <a:buChar char="•"/>
            </a:pPr>
            <a:r>
              <a:rPr lang="en"/>
              <a:t>Are black and white</a:t>
            </a:r>
          </a:p>
          <a:p>
            <a:pPr marL="457200" lvl="0" indent="-419100" rtl="0">
              <a:buClr>
                <a:schemeClr val="dk1"/>
              </a:buClr>
              <a:buSzPct val="166666"/>
              <a:buFont typeface="Arial"/>
              <a:buChar char="•"/>
            </a:pPr>
            <a:r>
              <a:rPr lang="en"/>
              <a:t>Can not fly</a:t>
            </a:r>
          </a:p>
          <a:p>
            <a:pPr marL="457200" lvl="0" indent="-419100" rtl="0">
              <a:buClr>
                <a:schemeClr val="dk1"/>
              </a:buClr>
              <a:buSzPct val="166666"/>
              <a:buFont typeface="Arial"/>
              <a:buChar char="•"/>
            </a:pPr>
            <a:r>
              <a:rPr lang="en"/>
              <a:t>Do not have hollow bones</a:t>
            </a:r>
          </a:p>
          <a:p>
            <a:pPr marL="457200" lvl="0" indent="-419100">
              <a:buClr>
                <a:schemeClr val="dk1"/>
              </a:buClr>
              <a:buSzPct val="166666"/>
              <a:buFont typeface="Arial"/>
              <a:buChar char="•"/>
            </a:pPr>
            <a:r>
              <a:rPr lang="en"/>
              <a:t>Are very fast swimmers but not very fast walkers</a:t>
            </a:r>
          </a:p>
        </p:txBody>
      </p:sp>
      <p:sp>
        <p:nvSpPr>
          <p:cNvPr id="134" name="Shape 134"/>
          <p:cNvSpPr/>
          <p:nvPr/>
        </p:nvSpPr>
        <p:spPr>
          <a:xfrm>
            <a:off x="4134360" y="1634591"/>
            <a:ext cx="4717936" cy="5126119"/>
          </a:xfrm>
          <a:prstGeom prst="rect">
            <a:avLst/>
          </a:prstGeom>
          <a:blipFill>
            <a:blip r:embed="rId3"/>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Taylor</a:t>
            </a:r>
          </a:p>
        </p:txBody>
      </p:sp>
      <p:sp>
        <p:nvSpPr>
          <p:cNvPr id="140" name="Shape 140"/>
          <p:cNvSpPr/>
          <p:nvPr/>
        </p:nvSpPr>
        <p:spPr>
          <a:xfrm>
            <a:off x="126450" y="1631649"/>
            <a:ext cx="8920274" cy="5213715"/>
          </a:xfrm>
          <a:prstGeom prst="rect">
            <a:avLst/>
          </a:prstGeom>
          <a:blipFill>
            <a:blip r:embed="rId3"/>
            <a:stretch>
              <a:fillRect/>
            </a:stretch>
          </a:blipFill>
          <a:ln>
            <a:noFill/>
          </a:ln>
        </p:spPr>
      </p:sp>
      <p:sp>
        <p:nvSpPr>
          <p:cNvPr id="141" name="Shape 141"/>
          <p:cNvSpPr txBox="1">
            <a:spLocks noGrp="1"/>
          </p:cNvSpPr>
          <p:nvPr>
            <p:ph type="body" idx="1"/>
          </p:nvPr>
        </p:nvSpPr>
        <p:spPr>
          <a:xfrm>
            <a:off x="126450" y="1785000"/>
            <a:ext cx="8229600" cy="4967700"/>
          </a:xfrm>
          <a:prstGeom prst="rect">
            <a:avLst/>
          </a:prstGeom>
        </p:spPr>
        <p:txBody>
          <a:bodyPr lIns="91425" tIns="91425" rIns="91425" bIns="91425" anchor="t" anchorCtr="0">
            <a:noAutofit/>
          </a:bodyPr>
          <a:lstStyle/>
          <a:p>
            <a:pPr lvl="0" rtl="0">
              <a:buNone/>
            </a:pPr>
            <a:r>
              <a:rPr lang="en" sz="1800"/>
              <a:t>All penguins have black and white because a sea lion could be on top of the penguin and it is darker looking down and the black is on top of the penguin. Then, the penguin will be hard to see. If the killer whale is on the bottom and the sun is shining it would be hard to see the penguin from the bottom. Also all penguins are black and white. But if the penguin doesn't know that the sea lion or the killer whale is there which is rare and it spins around they would both go after the penguin and would probably run into each other because the penguin is faster then them combined</a:t>
            </a:r>
            <a:r>
              <a:rPr lang="en" sz="2400"/>
              <a:t>.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Renee</a:t>
            </a:r>
          </a:p>
        </p:txBody>
      </p:sp>
      <p:sp>
        <p:nvSpPr>
          <p:cNvPr id="147" name="Shape 14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2400"/>
              <a:t>Penguins are black and white. This makes it so they blend into the water they swim in.If a predator looks down at the penguin  the predator will only see black, this will blend into the sea or if a predator looks up at a penguin the penguin will blend in.The most heavy penguin humans have weighed is 90 pounds!</a:t>
            </a:r>
          </a:p>
        </p:txBody>
      </p:sp>
      <p:sp>
        <p:nvSpPr>
          <p:cNvPr id="148" name="Shape 148"/>
          <p:cNvSpPr/>
          <p:nvPr/>
        </p:nvSpPr>
        <p:spPr>
          <a:xfrm>
            <a:off x="4339561" y="3870622"/>
            <a:ext cx="4606714" cy="2748049"/>
          </a:xfrm>
          <a:prstGeom prst="rect">
            <a:avLst/>
          </a:prstGeom>
          <a:blipFill>
            <a:blip r:embed="rId3"/>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kailey</a:t>
            </a:r>
          </a:p>
        </p:txBody>
      </p:sp>
      <p:sp>
        <p:nvSpPr>
          <p:cNvPr id="154" name="Shape 15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a:t>Did you know penguins have solid bones ?</a:t>
            </a:r>
          </a:p>
          <a:p>
            <a:endParaRPr lang="en"/>
          </a:p>
          <a:p>
            <a:pPr lvl="0" rtl="0">
              <a:buNone/>
            </a:pPr>
            <a:r>
              <a:rPr lang="en"/>
              <a:t>All penguins can not  fly no matter what.</a:t>
            </a:r>
          </a:p>
          <a:p>
            <a:pPr lvl="0" rtl="0">
              <a:buNone/>
            </a:pPr>
            <a:r>
              <a:rPr lang="en"/>
              <a:t>penguins eat only fish and krill and some thing</a:t>
            </a:r>
          </a:p>
          <a:p>
            <a:pPr lvl="0" rtl="0">
              <a:buNone/>
            </a:pPr>
            <a:r>
              <a:rPr lang="en"/>
              <a:t>else .penguins are black and white.</a:t>
            </a:r>
          </a:p>
          <a:p>
            <a:pPr lvl="0" rtl="0">
              <a:buNone/>
            </a:pPr>
            <a:r>
              <a:rPr lang="en"/>
              <a:t>some day i wish i met a penguin.</a:t>
            </a:r>
          </a:p>
          <a:p>
            <a:endParaRPr lang="en"/>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4731600" cy="1143000"/>
          </a:xfrm>
          <a:prstGeom prst="rect">
            <a:avLst/>
          </a:prstGeom>
        </p:spPr>
        <p:txBody>
          <a:bodyPr lIns="91425" tIns="91425" rIns="91425" bIns="91425" anchor="b" anchorCtr="0">
            <a:noAutofit/>
          </a:bodyPr>
          <a:lstStyle/>
          <a:p>
            <a:pPr>
              <a:buNone/>
            </a:pPr>
            <a:r>
              <a:rPr lang="en"/>
              <a:t>Katherine</a:t>
            </a:r>
          </a:p>
        </p:txBody>
      </p:sp>
      <p:sp>
        <p:nvSpPr>
          <p:cNvPr id="160" name="Shape 160"/>
          <p:cNvSpPr txBox="1">
            <a:spLocks noGrp="1"/>
          </p:cNvSpPr>
          <p:nvPr>
            <p:ph type="body" idx="1"/>
          </p:nvPr>
        </p:nvSpPr>
        <p:spPr>
          <a:xfrm>
            <a:off x="457200" y="1600200"/>
            <a:ext cx="8229600" cy="3194700"/>
          </a:xfrm>
          <a:prstGeom prst="rect">
            <a:avLst/>
          </a:prstGeom>
        </p:spPr>
        <p:txBody>
          <a:bodyPr lIns="91425" tIns="91425" rIns="91425" bIns="91425" anchor="t" anchorCtr="0">
            <a:noAutofit/>
          </a:bodyPr>
          <a:lstStyle/>
          <a:p>
            <a:pPr lvl="0">
              <a:buNone/>
            </a:pPr>
            <a:r>
              <a:rPr lang="en" sz="2400"/>
              <a:t>   </a:t>
            </a:r>
            <a:r>
              <a:rPr lang="en" sz="2000"/>
              <a:t> Penguins are very interesting animals.They have lots of different adaptations that help them survive in the Antarctic.They have webbed feet to help them swim fast to escape predators or catch their prey.There are 17 species of Penguins. The Emperor Penguin can be taller than a meter!Their eggs can weigh up to 1 pound.Penguins tabogon instead of walk because they are so slow. Penguins do not live in the Arctic or the northern hemisphere. Although they live in all the southern hemisphere except Australia.</a:t>
            </a:r>
          </a:p>
        </p:txBody>
      </p:sp>
      <p:sp>
        <p:nvSpPr>
          <p:cNvPr id="161" name="Shape 161"/>
          <p:cNvSpPr/>
          <p:nvPr/>
        </p:nvSpPr>
        <p:spPr>
          <a:xfrm>
            <a:off x="5657851" y="4243306"/>
            <a:ext cx="3486149" cy="2614692"/>
          </a:xfrm>
          <a:prstGeom prst="rect">
            <a:avLst/>
          </a:prstGeom>
          <a:blipFill>
            <a:blip r:embed="rId3"/>
            <a:stretch>
              <a:fillRect/>
            </a:stretch>
          </a:blipFill>
          <a:ln>
            <a:noFill/>
          </a:ln>
        </p:spPr>
      </p:sp>
      <p:sp>
        <p:nvSpPr>
          <p:cNvPr id="162" name="Shape 162"/>
          <p:cNvSpPr/>
          <p:nvPr/>
        </p:nvSpPr>
        <p:spPr>
          <a:xfrm rot="875520">
            <a:off x="6730299" y="162316"/>
            <a:ext cx="1477766" cy="1477766"/>
          </a:xfrm>
          <a:prstGeom prst="star5">
            <a:avLst>
              <a:gd name="adj" fmla="val 19098"/>
              <a:gd name="hf" fmla="val 105146"/>
              <a:gd name="vf" fmla="val 110557"/>
            </a:avLst>
          </a:prstGeom>
          <a:solidFill>
            <a:srgbClr val="FFFF00"/>
          </a:solidFill>
          <a:ln w="19050" cap="flat">
            <a:solidFill>
              <a:srgbClr val="FFFF00"/>
            </a:solidFill>
            <a:prstDash val="solid"/>
            <a:round/>
            <a:headEnd type="none" w="med" len="med"/>
            <a:tailEnd type="none" w="med" len="med"/>
          </a:ln>
        </p:spPr>
        <p:txBody>
          <a:bodyPr lIns="91425" tIns="91425" rIns="91425" bIns="91425" anchor="ctr" anchorCtr="0">
            <a:noAutofit/>
          </a:bodyPr>
          <a:lstStyle/>
          <a:p>
            <a:endParaRPr/>
          </a:p>
        </p:txBody>
      </p:sp>
      <p:sp>
        <p:nvSpPr>
          <p:cNvPr id="163" name="Shape 163"/>
          <p:cNvSpPr txBox="1"/>
          <p:nvPr/>
        </p:nvSpPr>
        <p:spPr>
          <a:xfrm rot="1243890">
            <a:off x="6804890" y="673261"/>
            <a:ext cx="1169527" cy="882692"/>
          </a:xfrm>
          <a:prstGeom prst="rect">
            <a:avLst/>
          </a:prstGeom>
          <a:noFill/>
        </p:spPr>
        <p:txBody>
          <a:bodyPr lIns="91425" tIns="91425" rIns="91425" bIns="91425" anchor="t" anchorCtr="0">
            <a:noAutofit/>
          </a:bodyPr>
          <a:lstStyle/>
          <a:p>
            <a:pPr lvl="0" algn="ctr" rtl="0">
              <a:buNone/>
            </a:pPr>
            <a:r>
              <a:rPr lang="en" sz="1200" b="1"/>
              <a:t>SUPERSTAR </a:t>
            </a:r>
          </a:p>
          <a:p>
            <a:pPr lvl="0" algn="ctr" rtl="0">
              <a:buNone/>
            </a:pPr>
            <a:r>
              <a:rPr lang="en" sz="1200" b="1"/>
              <a:t>WORK!</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kyilee</a:t>
            </a:r>
          </a:p>
        </p:txBody>
      </p:sp>
      <p:sp>
        <p:nvSpPr>
          <p:cNvPr id="41" name="Shape 41"/>
          <p:cNvSpPr txBox="1">
            <a:spLocks noGrp="1"/>
          </p:cNvSpPr>
          <p:nvPr>
            <p:ph type="body" idx="1"/>
          </p:nvPr>
        </p:nvSpPr>
        <p:spPr>
          <a:xfrm>
            <a:off x="602875" y="1464925"/>
            <a:ext cx="8229600" cy="4967700"/>
          </a:xfrm>
          <a:prstGeom prst="rect">
            <a:avLst/>
          </a:prstGeom>
        </p:spPr>
        <p:txBody>
          <a:bodyPr lIns="91425" tIns="91425" rIns="91425" bIns="91425" anchor="t" anchorCtr="0">
            <a:noAutofit/>
          </a:bodyPr>
          <a:lstStyle/>
          <a:p>
            <a:pPr lvl="0">
              <a:buNone/>
            </a:pPr>
            <a:r>
              <a:rPr lang="en"/>
              <a:t>Penguins are all black in white. And they cannot fly.  There is a possible   chance  that they can bite but I don't   know. They rip their food  up . </a:t>
            </a:r>
            <a:r>
              <a:rPr lang="en" sz="2400"/>
              <a:t>  </a:t>
            </a:r>
            <a:r>
              <a:rPr lang="en"/>
              <a:t>                </a:t>
            </a:r>
          </a:p>
        </p:txBody>
      </p:sp>
      <p:sp>
        <p:nvSpPr>
          <p:cNvPr id="42" name="Shape 42"/>
          <p:cNvSpPr/>
          <p:nvPr/>
        </p:nvSpPr>
        <p:spPr>
          <a:xfrm>
            <a:off x="2440733" y="3386775"/>
            <a:ext cx="3949416" cy="2960874"/>
          </a:xfrm>
          <a:prstGeom prst="rect">
            <a:avLst/>
          </a:prstGeom>
          <a:blipFill>
            <a:blip r:embed="rId3"/>
            <a:stretch>
              <a:fillRect/>
            </a:stretch>
          </a:blipFill>
          <a:ln>
            <a:noFill/>
          </a:ln>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p:nvPr/>
        </p:nvSpPr>
        <p:spPr>
          <a:xfrm>
            <a:off x="4585723" y="3572043"/>
            <a:ext cx="4101076" cy="3183027"/>
          </a:xfrm>
          <a:prstGeom prst="rect">
            <a:avLst/>
          </a:prstGeom>
          <a:blipFill>
            <a:blip r:embed="rId3"/>
            <a:stretch>
              <a:fillRect/>
            </a:stretch>
          </a:blipFill>
          <a:ln>
            <a:noFill/>
          </a:ln>
        </p:spPr>
      </p:sp>
      <p:sp>
        <p:nvSpPr>
          <p:cNvPr id="169" name="Shape 16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Emily</a:t>
            </a:r>
          </a:p>
        </p:txBody>
      </p:sp>
      <p:sp>
        <p:nvSpPr>
          <p:cNvPr id="170" name="Shape 170"/>
          <p:cNvSpPr txBox="1">
            <a:spLocks noGrp="1"/>
          </p:cNvSpPr>
          <p:nvPr>
            <p:ph type="body" idx="1"/>
          </p:nvPr>
        </p:nvSpPr>
        <p:spPr>
          <a:xfrm>
            <a:off x="297725" y="1568300"/>
            <a:ext cx="8229600" cy="3723599"/>
          </a:xfrm>
          <a:prstGeom prst="rect">
            <a:avLst/>
          </a:prstGeom>
        </p:spPr>
        <p:txBody>
          <a:bodyPr lIns="91425" tIns="91425" rIns="91425" bIns="91425" anchor="t" anchorCtr="0">
            <a:noAutofit/>
          </a:bodyPr>
          <a:lstStyle/>
          <a:p>
            <a:pPr lvl="0" rtl="0">
              <a:buNone/>
            </a:pPr>
            <a:r>
              <a:rPr lang="en"/>
              <a:t>Penguins have two things in common.They all live in the southern hemisphere and also they all are black and white.Did you know all penguins have solid bones?As you can see penguins are some interesting animals.  </a:t>
            </a:r>
          </a:p>
          <a:p>
            <a:endParaRPr lang="en"/>
          </a:p>
          <a:p>
            <a:endParaRPr lang="en"/>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 SARA.</a:t>
            </a:r>
          </a:p>
        </p:txBody>
      </p:sp>
      <p:sp>
        <p:nvSpPr>
          <p:cNvPr id="176" name="Shape 176"/>
          <p:cNvSpPr/>
          <p:nvPr/>
        </p:nvSpPr>
        <p:spPr>
          <a:xfrm>
            <a:off x="2402737" y="1802053"/>
            <a:ext cx="6741260" cy="5055945"/>
          </a:xfrm>
          <a:prstGeom prst="rect">
            <a:avLst/>
          </a:prstGeom>
          <a:blipFill>
            <a:blip r:embed="rId3"/>
            <a:stretch>
              <a:fillRect/>
            </a:stretch>
          </a:blipFill>
          <a:ln>
            <a:noFill/>
          </a:ln>
        </p:spPr>
      </p:sp>
      <p:sp>
        <p:nvSpPr>
          <p:cNvPr id="177" name="Shape 177"/>
          <p:cNvSpPr txBox="1">
            <a:spLocks noGrp="1"/>
          </p:cNvSpPr>
          <p:nvPr>
            <p:ph type="body" idx="1"/>
          </p:nvPr>
        </p:nvSpPr>
        <p:spPr>
          <a:xfrm>
            <a:off x="330750" y="1678025"/>
            <a:ext cx="8229600" cy="4967700"/>
          </a:xfrm>
          <a:prstGeom prst="rect">
            <a:avLst/>
          </a:prstGeom>
        </p:spPr>
        <p:txBody>
          <a:bodyPr lIns="91425" tIns="91425" rIns="91425" bIns="91425" anchor="t" anchorCtr="0">
            <a:noAutofit/>
          </a:bodyPr>
          <a:lstStyle/>
          <a:p>
            <a:pPr lvl="0" rtl="0">
              <a:buNone/>
            </a:pPr>
            <a:r>
              <a:rPr lang="en"/>
              <a:t>Penguins have solid bones. Also they are black and white and they also have predators</a:t>
            </a:r>
          </a:p>
          <a:p>
            <a:pPr lvl="0" rtl="0">
              <a:buNone/>
            </a:pPr>
            <a:r>
              <a:rPr lang="en"/>
              <a:t>like seals and killer whales. Penguins can't</a:t>
            </a:r>
          </a:p>
          <a:p>
            <a:pPr lvl="0" rtl="0">
              <a:buNone/>
            </a:pPr>
            <a:r>
              <a:rPr lang="en"/>
              <a:t>fly like birds.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CHARLIE </a:t>
            </a:r>
          </a:p>
        </p:txBody>
      </p:sp>
      <p:sp>
        <p:nvSpPr>
          <p:cNvPr id="183" name="Shape 183"/>
          <p:cNvSpPr/>
          <p:nvPr/>
        </p:nvSpPr>
        <p:spPr>
          <a:xfrm>
            <a:off x="4552542" y="3293559"/>
            <a:ext cx="4591457" cy="3442965"/>
          </a:xfrm>
          <a:prstGeom prst="rect">
            <a:avLst/>
          </a:prstGeom>
          <a:blipFill>
            <a:blip r:embed="rId3"/>
            <a:stretch>
              <a:fillRect/>
            </a:stretch>
          </a:blipFill>
          <a:ln>
            <a:noFill/>
          </a:ln>
        </p:spPr>
      </p:sp>
      <p:sp>
        <p:nvSpPr>
          <p:cNvPr id="184" name="Shape 184"/>
          <p:cNvSpPr txBox="1">
            <a:spLocks noGrp="1"/>
          </p:cNvSpPr>
          <p:nvPr>
            <p:ph type="body" idx="1"/>
          </p:nvPr>
        </p:nvSpPr>
        <p:spPr>
          <a:xfrm>
            <a:off x="457200" y="1600200"/>
            <a:ext cx="8307299" cy="33917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They are black and white</a:t>
            </a:r>
          </a:p>
          <a:p>
            <a:pPr marL="457200" lvl="0" indent="-419100" rtl="0">
              <a:buClr>
                <a:schemeClr val="dk1"/>
              </a:buClr>
              <a:buSzPct val="166666"/>
              <a:buFont typeface="Arial"/>
              <a:buChar char="•"/>
            </a:pPr>
            <a:r>
              <a:rPr lang="en"/>
              <a:t>They live in the southern hemisphere</a:t>
            </a:r>
          </a:p>
          <a:p>
            <a:pPr marL="457200" lvl="0" indent="-419100" rtl="0">
              <a:buClr>
                <a:schemeClr val="dk1"/>
              </a:buClr>
              <a:buSzPct val="166666"/>
              <a:buFont typeface="Arial"/>
              <a:buChar char="•"/>
            </a:pPr>
            <a:r>
              <a:rPr lang="en"/>
              <a:t>They can't fly</a:t>
            </a:r>
          </a:p>
          <a:p>
            <a:pPr marL="457200" lvl="0" indent="-419100" rtl="0">
              <a:buClr>
                <a:schemeClr val="dk1"/>
              </a:buClr>
              <a:buSzPct val="166666"/>
              <a:buFont typeface="Arial"/>
              <a:buChar char="•"/>
            </a:pPr>
            <a:r>
              <a:rPr lang="en"/>
              <a:t>They swim well </a:t>
            </a:r>
          </a:p>
          <a:p>
            <a:pPr marL="457200" lvl="0" indent="-419100" rtl="0">
              <a:buClr>
                <a:schemeClr val="dk1"/>
              </a:buClr>
              <a:buSzPct val="166666"/>
              <a:buFont typeface="Arial"/>
              <a:buChar char="•"/>
            </a:pPr>
            <a:r>
              <a:rPr lang="en"/>
              <a:t>They eat fish</a:t>
            </a:r>
          </a:p>
          <a:p>
            <a:pPr marL="457200" lvl="0" indent="-419100" rtl="0">
              <a:buClr>
                <a:schemeClr val="dk1"/>
              </a:buClr>
              <a:buSzPct val="166666"/>
              <a:buFont typeface="Arial"/>
              <a:buChar char="•"/>
            </a:pPr>
            <a:r>
              <a:rPr lang="en"/>
              <a:t>The Emperor penguins</a:t>
            </a:r>
          </a:p>
          <a:p>
            <a:pPr lvl="0" rtl="0">
              <a:buNone/>
            </a:pPr>
            <a:r>
              <a:rPr lang="en"/>
              <a:t> are the tallest</a:t>
            </a:r>
          </a:p>
          <a:p>
            <a:pPr lvl="0" rtl="0">
              <a:buNone/>
            </a:pPr>
            <a:r>
              <a:rPr lang="en"/>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Lexi</a:t>
            </a:r>
          </a:p>
        </p:txBody>
      </p:sp>
      <p:sp>
        <p:nvSpPr>
          <p:cNvPr id="190" name="Shape 19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Penguins have solid bones</a:t>
            </a:r>
          </a:p>
          <a:p>
            <a:pPr marL="457200" lvl="0" indent="-419100" rtl="0">
              <a:buClr>
                <a:schemeClr val="dk1"/>
              </a:buClr>
              <a:buSzPct val="166666"/>
              <a:buFont typeface="Arial"/>
              <a:buChar char="•"/>
            </a:pPr>
            <a:r>
              <a:rPr lang="en"/>
              <a:t>they are black and white</a:t>
            </a:r>
          </a:p>
          <a:p>
            <a:pPr marL="457200" lvl="0" indent="-419100" rtl="0">
              <a:buClr>
                <a:schemeClr val="dk1"/>
              </a:buClr>
              <a:buSzPct val="166666"/>
              <a:buFont typeface="Arial"/>
              <a:buChar char="•"/>
            </a:pPr>
            <a:r>
              <a:rPr lang="en"/>
              <a:t>Penguins can swim very fast</a:t>
            </a:r>
          </a:p>
          <a:p>
            <a:pPr marL="457200" lvl="0" indent="-419100">
              <a:buClr>
                <a:schemeClr val="dk1"/>
              </a:buClr>
              <a:buSzPct val="166666"/>
              <a:buFont typeface="Arial"/>
              <a:buChar char="•"/>
            </a:pPr>
            <a:r>
              <a:rPr lang="en"/>
              <a:t>The Emperor penguins is the biggest penguin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p:nvPr/>
        </p:nvSpPr>
        <p:spPr>
          <a:xfrm>
            <a:off x="-27332" y="-82168"/>
            <a:ext cx="9219942" cy="6910896"/>
          </a:xfrm>
          <a:prstGeom prst="rect">
            <a:avLst/>
          </a:prstGeom>
          <a:blipFill>
            <a:blip r:embed="rId3"/>
            <a:stretch>
              <a:fillRect/>
            </a:stretch>
          </a:blipFill>
          <a:ln>
            <a:noFill/>
          </a:ln>
        </p:spPr>
      </p:sp>
      <p:sp>
        <p:nvSpPr>
          <p:cNvPr id="196" name="Shape 196"/>
          <p:cNvSpPr txBox="1">
            <a:spLocks noGrp="1"/>
          </p:cNvSpPr>
          <p:nvPr>
            <p:ph type="body" idx="1"/>
          </p:nvPr>
        </p:nvSpPr>
        <p:spPr>
          <a:xfrm>
            <a:off x="228275" y="3129975"/>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Penguins are black and white</a:t>
            </a:r>
          </a:p>
          <a:p>
            <a:pPr marL="457200" lvl="0" indent="-419100" rtl="0">
              <a:buClr>
                <a:schemeClr val="dk1"/>
              </a:buClr>
              <a:buSzPct val="166666"/>
              <a:buFont typeface="Arial"/>
              <a:buChar char="•"/>
            </a:pPr>
            <a:r>
              <a:rPr lang="en"/>
              <a:t>They don't have hollow bones</a:t>
            </a:r>
          </a:p>
          <a:p>
            <a:pPr marL="457200" lvl="0" indent="-419100" rtl="0">
              <a:buClr>
                <a:schemeClr val="dk1"/>
              </a:buClr>
              <a:buSzPct val="166666"/>
              <a:buFont typeface="Arial"/>
              <a:buChar char="•"/>
            </a:pPr>
            <a:r>
              <a:rPr lang="en"/>
              <a:t>They are birds but they can't fly</a:t>
            </a:r>
          </a:p>
          <a:p>
            <a:pPr marL="457200" lvl="0" indent="-419100" rtl="0">
              <a:buClr>
                <a:schemeClr val="dk1"/>
              </a:buClr>
              <a:buSzPct val="166666"/>
              <a:buFont typeface="Arial"/>
              <a:buChar char="•"/>
            </a:pPr>
            <a:r>
              <a:rPr lang="en"/>
              <a:t>Their eggs can weigh up to a pound </a:t>
            </a:r>
          </a:p>
          <a:p>
            <a:pPr marL="457200" lvl="0" indent="-419100" rtl="0">
              <a:buClr>
                <a:schemeClr val="dk1"/>
              </a:buClr>
              <a:buSzPct val="166666"/>
              <a:buFont typeface="Arial"/>
              <a:buChar char="•"/>
            </a:pPr>
            <a:r>
              <a:rPr lang="en"/>
              <a:t>They eat fish,krill, and squid</a:t>
            </a:r>
          </a:p>
          <a:p>
            <a:pPr marL="457200" lvl="0" indent="-419100" rtl="0">
              <a:buClr>
                <a:schemeClr val="dk1"/>
              </a:buClr>
              <a:buSzPct val="166666"/>
              <a:buFont typeface="Arial"/>
              <a:buChar char="•"/>
            </a:pPr>
            <a:r>
              <a:rPr lang="en"/>
              <a:t>They can be taller than a meter</a:t>
            </a:r>
          </a:p>
          <a:p>
            <a:pPr marL="457200" lvl="0" indent="-419100" rtl="0">
              <a:buClr>
                <a:schemeClr val="dk1"/>
              </a:buClr>
              <a:buSzPct val="166666"/>
              <a:buFont typeface="Arial"/>
              <a:buChar char="•"/>
            </a:pPr>
            <a:r>
              <a:rPr lang="en"/>
              <a:t>Penguins are camouflaged in the water</a:t>
            </a:r>
          </a:p>
          <a:p>
            <a:pPr marL="457200" lvl="0" indent="-419100">
              <a:buClr>
                <a:schemeClr val="dk1"/>
              </a:buClr>
              <a:buSzPct val="166666"/>
              <a:buFont typeface="Arial"/>
              <a:buChar char="•"/>
            </a:pPr>
            <a:r>
              <a:rPr lang="en"/>
              <a:t>Their predators are killer whales and seals                                                                                                         </a:t>
            </a:r>
          </a:p>
        </p:txBody>
      </p:sp>
      <p:sp>
        <p:nvSpPr>
          <p:cNvPr id="197" name="Shape 19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solidFill>
                  <a:srgbClr val="4A86E8"/>
                </a:solidFill>
              </a:rPr>
              <a:t>Addy</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hannah</a:t>
            </a:r>
          </a:p>
        </p:txBody>
      </p:sp>
      <p:sp>
        <p:nvSpPr>
          <p:cNvPr id="203" name="Shape 20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Penguins have solid bone</a:t>
            </a:r>
          </a:p>
          <a:p>
            <a:pPr marL="457200" lvl="0" indent="-419100" rtl="0">
              <a:buClr>
                <a:schemeClr val="dk1"/>
              </a:buClr>
              <a:buSzPct val="166666"/>
              <a:buFont typeface="Arial"/>
              <a:buChar char="•"/>
            </a:pPr>
            <a:r>
              <a:rPr lang="en"/>
              <a:t>they are black and white </a:t>
            </a:r>
          </a:p>
          <a:p>
            <a:pPr marL="457200" lvl="0" indent="-419100" rtl="0">
              <a:buClr>
                <a:schemeClr val="dk1"/>
              </a:buClr>
              <a:buSzPct val="166666"/>
              <a:buFont typeface="Arial"/>
              <a:buChar char="•"/>
            </a:pPr>
            <a:r>
              <a:rPr lang="en"/>
              <a:t>they live in the south pole</a:t>
            </a:r>
          </a:p>
          <a:p>
            <a:pPr marL="457200" lvl="0" indent="-419100" rtl="0">
              <a:buClr>
                <a:schemeClr val="dk1"/>
              </a:buClr>
              <a:buSzPct val="166666"/>
              <a:buFont typeface="Arial"/>
              <a:buChar char="•"/>
            </a:pPr>
            <a:r>
              <a:rPr lang="en"/>
              <a:t>they have webbed feet to swim faster</a:t>
            </a:r>
          </a:p>
          <a:p>
            <a:pPr marL="457200" lvl="0" indent="-419100">
              <a:buClr>
                <a:schemeClr val="dk1"/>
              </a:buClr>
              <a:buSzPct val="166666"/>
              <a:buFont typeface="Arial"/>
              <a:buChar char="•"/>
            </a:pPr>
            <a:r>
              <a:rPr lang="en"/>
              <a:t>they eat mostly on fish</a:t>
            </a:r>
          </a:p>
        </p:txBody>
      </p:sp>
      <p:sp>
        <p:nvSpPr>
          <p:cNvPr id="204" name="Shape 204"/>
          <p:cNvSpPr/>
          <p:nvPr/>
        </p:nvSpPr>
        <p:spPr>
          <a:xfrm>
            <a:off x="4902714" y="3378297"/>
            <a:ext cx="4017535" cy="3012777"/>
          </a:xfrm>
          <a:prstGeom prst="rect">
            <a:avLst/>
          </a:prstGeom>
          <a:blipFill>
            <a:blip r:embed="rId3"/>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ELLA</a:t>
            </a:r>
          </a:p>
        </p:txBody>
      </p:sp>
      <p:sp>
        <p:nvSpPr>
          <p:cNvPr id="48" name="Shape 48"/>
          <p:cNvSpPr txBox="1">
            <a:spLocks noGrp="1"/>
          </p:cNvSpPr>
          <p:nvPr>
            <p:ph type="body" idx="1"/>
          </p:nvPr>
        </p:nvSpPr>
        <p:spPr>
          <a:xfrm>
            <a:off x="332825" y="1580925"/>
            <a:ext cx="8229600" cy="4967700"/>
          </a:xfrm>
          <a:prstGeom prst="rect">
            <a:avLst/>
          </a:prstGeom>
        </p:spPr>
        <p:txBody>
          <a:bodyPr lIns="91425" tIns="91425" rIns="91425" bIns="91425" anchor="t" anchorCtr="0">
            <a:noAutofit/>
          </a:bodyPr>
          <a:lstStyle/>
          <a:p>
            <a:pPr lvl="0" rtl="0">
              <a:buNone/>
            </a:pPr>
            <a:r>
              <a:rPr lang="en"/>
              <a:t>Penguins are amazing animals. They have solid bones.Penguins also can't fly  but they fly  </a:t>
            </a:r>
          </a:p>
          <a:p>
            <a:pPr lvl="0" rtl="0">
              <a:buNone/>
            </a:pPr>
            <a:r>
              <a:rPr lang="en"/>
              <a:t>underwater. Penguins are always Black and </a:t>
            </a:r>
          </a:p>
          <a:p>
            <a:pPr lvl="0" rtl="0">
              <a:buNone/>
            </a:pPr>
            <a:r>
              <a:rPr lang="en"/>
              <a:t>White no matter what.The black and white are    </a:t>
            </a:r>
          </a:p>
          <a:p>
            <a:pPr lvl="0" rtl="0">
              <a:buNone/>
            </a:pPr>
            <a:r>
              <a:rPr lang="en"/>
              <a:t> camouflage on penguins.  </a:t>
            </a:r>
          </a:p>
        </p:txBody>
      </p:sp>
      <p:sp>
        <p:nvSpPr>
          <p:cNvPr id="49" name="Shape 49"/>
          <p:cNvSpPr/>
          <p:nvPr/>
        </p:nvSpPr>
        <p:spPr>
          <a:xfrm>
            <a:off x="5115573" y="4156941"/>
            <a:ext cx="3398213" cy="2548659"/>
          </a:xfrm>
          <a:prstGeom prst="rect">
            <a:avLst/>
          </a:prstGeom>
          <a:blipFill>
            <a:blip r:embed="rId3"/>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Tanner</a:t>
            </a:r>
          </a:p>
        </p:txBody>
      </p:sp>
      <p:sp>
        <p:nvSpPr>
          <p:cNvPr id="55" name="Shape 5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Penguins are black and white.</a:t>
            </a:r>
          </a:p>
          <a:p>
            <a:pPr marL="457200" lvl="0" indent="-419100" rtl="0">
              <a:buClr>
                <a:schemeClr val="dk1"/>
              </a:buClr>
              <a:buSzPct val="166666"/>
              <a:buFont typeface="Arial"/>
              <a:buChar char="•"/>
            </a:pPr>
            <a:r>
              <a:rPr lang="en"/>
              <a:t>They can't fly because they have solid bones.</a:t>
            </a:r>
          </a:p>
          <a:p>
            <a:pPr marL="457200" lvl="0" indent="-419100" rtl="0">
              <a:buClr>
                <a:schemeClr val="dk1"/>
              </a:buClr>
              <a:buSzPct val="166666"/>
              <a:buFont typeface="Arial"/>
              <a:buChar char="•"/>
            </a:pPr>
            <a:r>
              <a:rPr lang="en"/>
              <a:t>All penguins live in the Southern Hemisphere and Antarctica</a:t>
            </a:r>
          </a:p>
          <a:p>
            <a:pPr marL="457200" lvl="0" indent="-419100" rtl="0">
              <a:buClr>
                <a:schemeClr val="dk1"/>
              </a:buClr>
              <a:buSzPct val="166666"/>
              <a:buFont typeface="Arial"/>
              <a:buChar char="•"/>
            </a:pPr>
            <a:r>
              <a:rPr lang="en"/>
              <a:t>Penguins are very good swimmers</a:t>
            </a:r>
          </a:p>
          <a:p>
            <a:pPr marL="457200" lvl="0" indent="-419100" rtl="0">
              <a:buClr>
                <a:schemeClr val="dk1"/>
              </a:buClr>
              <a:buSzPct val="166666"/>
              <a:buFont typeface="Arial"/>
              <a:buChar char="•"/>
            </a:pPr>
            <a:r>
              <a:rPr lang="en"/>
              <a:t>Emperor Penguins are a meter tall</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buNone/>
            </a:pPr>
            <a:r>
              <a:rPr lang="en"/>
              <a:t>Natalee</a:t>
            </a:r>
          </a:p>
        </p:txBody>
      </p:sp>
      <p:sp>
        <p:nvSpPr>
          <p:cNvPr id="61" name="Shape 6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Penguins are black and white for camoflage </a:t>
            </a:r>
          </a:p>
          <a:p>
            <a:pPr marL="457200" lvl="0" indent="-419100" rtl="0">
              <a:buClr>
                <a:schemeClr val="dk1"/>
              </a:buClr>
              <a:buSzPct val="166666"/>
              <a:buFont typeface="Arial"/>
              <a:buChar char="•"/>
            </a:pPr>
            <a:r>
              <a:rPr lang="en"/>
              <a:t>Penguins don't have hollow bones </a:t>
            </a:r>
          </a:p>
          <a:p>
            <a:pPr marL="457200" lvl="0" indent="-419100" rtl="0">
              <a:buClr>
                <a:schemeClr val="dk1"/>
              </a:buClr>
              <a:buSzPct val="166666"/>
              <a:buFont typeface="Arial"/>
              <a:buChar char="•"/>
            </a:pPr>
            <a:r>
              <a:rPr lang="en"/>
              <a:t>They are flightless birds </a:t>
            </a:r>
          </a:p>
          <a:p>
            <a:pPr marL="457200" lvl="0" indent="-419100" rtl="0">
              <a:buClr>
                <a:schemeClr val="dk1"/>
              </a:buClr>
              <a:buSzPct val="166666"/>
              <a:buFont typeface="Arial"/>
              <a:buChar char="•"/>
            </a:pPr>
            <a:r>
              <a:rPr lang="en"/>
              <a:t>There egg weighs a pound </a:t>
            </a:r>
          </a:p>
          <a:p>
            <a:pPr marL="457200" lvl="0" indent="-419100" rtl="0">
              <a:buClr>
                <a:schemeClr val="dk1"/>
              </a:buClr>
              <a:buSzPct val="166666"/>
              <a:buFont typeface="Arial"/>
              <a:buChar char="•"/>
            </a:pPr>
            <a:r>
              <a:rPr lang="en"/>
              <a:t>They eat fish, krill,and squid</a:t>
            </a:r>
          </a:p>
          <a:p>
            <a:pPr marL="457200" lvl="0" indent="-419100" rtl="0">
              <a:buClr>
                <a:schemeClr val="dk1"/>
              </a:buClr>
              <a:buSzPct val="166666"/>
              <a:buFont typeface="Arial"/>
              <a:buChar char="•"/>
            </a:pPr>
            <a:r>
              <a:rPr lang="en"/>
              <a:t>Killer whales and seals are the predators   </a:t>
            </a:r>
          </a:p>
          <a:p>
            <a:endParaRPr lang="en"/>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91800" y="177387"/>
            <a:ext cx="3540599" cy="1143000"/>
          </a:xfrm>
          <a:prstGeom prst="rect">
            <a:avLst/>
          </a:prstGeom>
        </p:spPr>
        <p:txBody>
          <a:bodyPr lIns="91425" tIns="91425" rIns="91425" bIns="91425" anchor="b" anchorCtr="0">
            <a:noAutofit/>
          </a:bodyPr>
          <a:lstStyle/>
          <a:p>
            <a:pPr>
              <a:buNone/>
            </a:pPr>
            <a:r>
              <a:rPr lang="en"/>
              <a:t>Nathan</a:t>
            </a:r>
          </a:p>
        </p:txBody>
      </p:sp>
      <p:sp>
        <p:nvSpPr>
          <p:cNvPr id="67" name="Shape 67"/>
          <p:cNvSpPr txBox="1">
            <a:spLocks noGrp="1"/>
          </p:cNvSpPr>
          <p:nvPr>
            <p:ph type="body" idx="1"/>
          </p:nvPr>
        </p:nvSpPr>
        <p:spPr>
          <a:xfrm>
            <a:off x="291800" y="1687750"/>
            <a:ext cx="3998100" cy="4967700"/>
          </a:xfrm>
          <a:prstGeom prst="rect">
            <a:avLst/>
          </a:prstGeom>
        </p:spPr>
        <p:txBody>
          <a:bodyPr lIns="91425" tIns="91425" rIns="91425" bIns="91425" anchor="t" anchorCtr="0">
            <a:noAutofit/>
          </a:bodyPr>
          <a:lstStyle/>
          <a:p>
            <a:pPr marL="457200" lvl="0" indent="-368300" rtl="0">
              <a:buClr>
                <a:schemeClr val="dk1"/>
              </a:buClr>
              <a:buSzPct val="166666"/>
              <a:buFont typeface="Arial"/>
              <a:buChar char="•"/>
            </a:pPr>
            <a:r>
              <a:rPr lang="en" sz="2200"/>
              <a:t>penguins have solid bones </a:t>
            </a:r>
          </a:p>
          <a:p>
            <a:pPr marL="457200" lvl="0" indent="-368300" rtl="0">
              <a:buClr>
                <a:schemeClr val="dk1"/>
              </a:buClr>
              <a:buSzPct val="166666"/>
              <a:buFont typeface="Arial"/>
              <a:buChar char="•"/>
            </a:pPr>
            <a:r>
              <a:rPr lang="en" sz="2200"/>
              <a:t>penguins are camouflage</a:t>
            </a:r>
          </a:p>
          <a:p>
            <a:pPr marL="457200" lvl="0" indent="-368300" rtl="0">
              <a:buClr>
                <a:schemeClr val="dk1"/>
              </a:buClr>
              <a:buSzPct val="166666"/>
              <a:buFont typeface="Arial"/>
              <a:buChar char="•"/>
            </a:pPr>
            <a:r>
              <a:rPr lang="en" sz="2200"/>
              <a:t>penguins live cold and hot weather</a:t>
            </a:r>
          </a:p>
          <a:p>
            <a:pPr marL="457200" lvl="0" indent="-368300" rtl="0">
              <a:buClr>
                <a:schemeClr val="dk1"/>
              </a:buClr>
              <a:buSzPct val="166666"/>
              <a:buFont typeface="Arial"/>
              <a:buChar char="•"/>
            </a:pPr>
            <a:r>
              <a:rPr lang="en" sz="2200"/>
              <a:t>penguins are very fast swimmers</a:t>
            </a:r>
          </a:p>
          <a:p>
            <a:pPr marL="457200" lvl="0" indent="-368300" rtl="0">
              <a:buClr>
                <a:schemeClr val="dk1"/>
              </a:buClr>
              <a:buSzPct val="166666"/>
              <a:buFont typeface="Arial"/>
              <a:buChar char="•"/>
            </a:pPr>
            <a:r>
              <a:rPr lang="en" sz="2200"/>
              <a:t>emperor penguins are over a meter tall</a:t>
            </a:r>
          </a:p>
          <a:p>
            <a:pPr marL="457200" lvl="0" indent="-368300" rtl="0">
              <a:buClr>
                <a:schemeClr val="dk1"/>
              </a:buClr>
              <a:buSzPct val="166666"/>
              <a:buFont typeface="Arial"/>
              <a:buChar char="•"/>
            </a:pPr>
            <a:r>
              <a:rPr lang="en" sz="2200"/>
              <a:t>penguins can toboggan so they can go faster on land</a:t>
            </a:r>
          </a:p>
          <a:p>
            <a:pPr marL="457200" lvl="0" indent="-368300" rtl="0">
              <a:buClr>
                <a:schemeClr val="dk1"/>
              </a:buClr>
              <a:buSzPct val="166666"/>
              <a:buFont typeface="Arial"/>
              <a:buChar char="•"/>
            </a:pPr>
            <a:r>
              <a:rPr lang="en" sz="2200"/>
              <a:t>penguins can weigh up to 90 pounds</a:t>
            </a:r>
          </a:p>
          <a:p>
            <a:pPr marL="457200" lvl="0" indent="-368300" rtl="0">
              <a:buClr>
                <a:schemeClr val="dk1"/>
              </a:buClr>
              <a:buSzPct val="166666"/>
              <a:buFont typeface="Arial"/>
              <a:buChar char="•"/>
            </a:pPr>
            <a:r>
              <a:rPr lang="en" sz="2200"/>
              <a:t>there are a lot of species of penguins</a:t>
            </a:r>
          </a:p>
          <a:p>
            <a:endParaRPr lang="en" sz="2200"/>
          </a:p>
        </p:txBody>
      </p:sp>
      <p:sp>
        <p:nvSpPr>
          <p:cNvPr id="68" name="Shape 68"/>
          <p:cNvSpPr/>
          <p:nvPr/>
        </p:nvSpPr>
        <p:spPr>
          <a:xfrm rot="-30278">
            <a:off x="4567275" y="2396718"/>
            <a:ext cx="4561963" cy="3374663"/>
          </a:xfrm>
          <a:prstGeom prst="rect">
            <a:avLst/>
          </a:prstGeom>
          <a:blipFill>
            <a:blip r:embed="rId3"/>
            <a:stretch>
              <a:fillRect/>
            </a:stretch>
          </a:blipFill>
          <a:ln>
            <a:noFill/>
          </a:ln>
        </p:spPr>
      </p:sp>
      <p:sp>
        <p:nvSpPr>
          <p:cNvPr id="69" name="Shape 69"/>
          <p:cNvSpPr/>
          <p:nvPr/>
        </p:nvSpPr>
        <p:spPr>
          <a:xfrm rot="875520">
            <a:off x="6762199" y="339704"/>
            <a:ext cx="1477766" cy="1477766"/>
          </a:xfrm>
          <a:prstGeom prst="star5">
            <a:avLst>
              <a:gd name="adj" fmla="val 19098"/>
              <a:gd name="hf" fmla="val 105146"/>
              <a:gd name="vf" fmla="val 110557"/>
            </a:avLst>
          </a:prstGeom>
          <a:solidFill>
            <a:srgbClr val="FFFF00"/>
          </a:solidFill>
          <a:ln w="19050" cap="flat">
            <a:solidFill>
              <a:srgbClr val="FFFF00"/>
            </a:solidFill>
            <a:prstDash val="solid"/>
            <a:round/>
            <a:headEnd type="none" w="med" len="med"/>
            <a:tailEnd type="none" w="med" len="med"/>
          </a:ln>
        </p:spPr>
        <p:txBody>
          <a:bodyPr lIns="91425" tIns="91425" rIns="91425" bIns="91425" anchor="ctr" anchorCtr="0">
            <a:noAutofit/>
          </a:bodyPr>
          <a:lstStyle/>
          <a:p>
            <a:endParaRPr/>
          </a:p>
        </p:txBody>
      </p:sp>
      <p:sp>
        <p:nvSpPr>
          <p:cNvPr id="70" name="Shape 70"/>
          <p:cNvSpPr txBox="1"/>
          <p:nvPr/>
        </p:nvSpPr>
        <p:spPr>
          <a:xfrm rot="1243890">
            <a:off x="6836790" y="850649"/>
            <a:ext cx="1169527" cy="882692"/>
          </a:xfrm>
          <a:prstGeom prst="rect">
            <a:avLst/>
          </a:prstGeom>
          <a:noFill/>
        </p:spPr>
        <p:txBody>
          <a:bodyPr lIns="91425" tIns="91425" rIns="91425" bIns="91425" anchor="t" anchorCtr="0">
            <a:noAutofit/>
          </a:bodyPr>
          <a:lstStyle/>
          <a:p>
            <a:pPr lvl="0" algn="ctr" rtl="0">
              <a:buNone/>
            </a:pPr>
            <a:r>
              <a:rPr lang="en" sz="1200" b="1"/>
              <a:t>SUPERSTAR </a:t>
            </a:r>
          </a:p>
          <a:p>
            <a:pPr algn="ctr">
              <a:buNone/>
            </a:pPr>
            <a:r>
              <a:rPr lang="en" sz="1200" b="1"/>
              <a:t>WORK!</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Benjamin </a:t>
            </a:r>
          </a:p>
        </p:txBody>
      </p:sp>
      <p:sp>
        <p:nvSpPr>
          <p:cNvPr id="76" name="Shape 76"/>
          <p:cNvSpPr txBox="1">
            <a:spLocks noGrp="1"/>
          </p:cNvSpPr>
          <p:nvPr>
            <p:ph type="body" idx="1"/>
          </p:nvPr>
        </p:nvSpPr>
        <p:spPr>
          <a:xfrm rot="17977" flipH="1">
            <a:off x="147432" y="1581783"/>
            <a:ext cx="5449874" cy="5147169"/>
          </a:xfrm>
          <a:prstGeom prst="rect">
            <a:avLst/>
          </a:prstGeom>
        </p:spPr>
        <p:txBody>
          <a:bodyPr lIns="91425" tIns="91425" rIns="91425" bIns="91425" anchor="t" anchorCtr="0">
            <a:noAutofit/>
          </a:bodyPr>
          <a:lstStyle/>
          <a:p>
            <a:pPr lvl="0" rtl="0">
              <a:buNone/>
            </a:pPr>
            <a:r>
              <a:rPr lang="en"/>
              <a:t>Penguins are black and white</a:t>
            </a:r>
          </a:p>
          <a:p>
            <a:pPr lvl="0" rtl="0">
              <a:buNone/>
            </a:pPr>
            <a:r>
              <a:rPr lang="en"/>
              <a:t>animals that are very good at</a:t>
            </a:r>
          </a:p>
          <a:p>
            <a:pPr lvl="0" rtl="0">
              <a:buNone/>
            </a:pPr>
            <a:r>
              <a:rPr lang="en"/>
              <a:t>swimming. They have solid bones so they cannot fly. Still there is no problem that they can't fly. They can slide on their stomachs on land, and they can swim really fast. Their favorite food is fish.</a:t>
            </a:r>
          </a:p>
        </p:txBody>
      </p:sp>
      <p:sp>
        <p:nvSpPr>
          <p:cNvPr id="77" name="Shape 77"/>
          <p:cNvSpPr/>
          <p:nvPr/>
        </p:nvSpPr>
        <p:spPr>
          <a:xfrm>
            <a:off x="5497825" y="3130370"/>
            <a:ext cx="3646174" cy="2736245"/>
          </a:xfrm>
          <a:prstGeom prst="rect">
            <a:avLst/>
          </a:prstGeom>
          <a:blipFill>
            <a:blip r:embed="rId3"/>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Evan</a:t>
            </a:r>
          </a:p>
        </p:txBody>
      </p:sp>
      <p:sp>
        <p:nvSpPr>
          <p:cNvPr id="83" name="Shape 83"/>
          <p:cNvSpPr txBox="1">
            <a:spLocks noGrp="1"/>
          </p:cNvSpPr>
          <p:nvPr>
            <p:ph type="body" idx="1"/>
          </p:nvPr>
        </p:nvSpPr>
        <p:spPr>
          <a:xfrm rot="-128">
            <a:off x="340474" y="1765535"/>
            <a:ext cx="8005800" cy="50949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Penguins have solid bones.     </a:t>
            </a:r>
          </a:p>
          <a:p>
            <a:pPr marL="457200" lvl="0" indent="-419100" rtl="0">
              <a:buClr>
                <a:schemeClr val="dk1"/>
              </a:buClr>
              <a:buSzPct val="166666"/>
              <a:buFont typeface="Arial"/>
              <a:buChar char="•"/>
            </a:pPr>
            <a:r>
              <a:rPr lang="en"/>
              <a:t>Penguins are able to swim quickly away from predators.</a:t>
            </a:r>
          </a:p>
          <a:p>
            <a:pPr marL="457200" lvl="0" indent="-419100" rtl="0">
              <a:buClr>
                <a:schemeClr val="dk1"/>
              </a:buClr>
              <a:buSzPct val="166666"/>
              <a:buFont typeface="Arial"/>
              <a:buChar char="•"/>
            </a:pPr>
            <a:r>
              <a:rPr lang="en"/>
              <a:t>They  can hold their breath for 18 min.</a:t>
            </a:r>
          </a:p>
          <a:p>
            <a:pPr marL="457200" lvl="0" indent="-419100" rtl="0">
              <a:buClr>
                <a:schemeClr val="dk1"/>
              </a:buClr>
              <a:buSzPct val="166666"/>
              <a:buFont typeface="Arial"/>
              <a:buChar char="•"/>
            </a:pPr>
            <a:r>
              <a:rPr lang="en"/>
              <a:t>They have camouflage to  hide from predators.</a:t>
            </a:r>
          </a:p>
          <a:p>
            <a:endParaRPr lang="en"/>
          </a:p>
          <a:p>
            <a:endParaRPr lang="en"/>
          </a:p>
        </p:txBody>
      </p:sp>
      <p:sp>
        <p:nvSpPr>
          <p:cNvPr id="84" name="Shape 84"/>
          <p:cNvSpPr/>
          <p:nvPr/>
        </p:nvSpPr>
        <p:spPr>
          <a:xfrm>
            <a:off x="4970811" y="4374705"/>
            <a:ext cx="3715988" cy="2788095"/>
          </a:xfrm>
          <a:prstGeom prst="rect">
            <a:avLst/>
          </a:prstGeom>
          <a:blipFill>
            <a:blip r:embed="rId3"/>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Paul</a:t>
            </a:r>
          </a:p>
        </p:txBody>
      </p:sp>
      <p:sp>
        <p:nvSpPr>
          <p:cNvPr id="90" name="Shape 9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Penguins don't have hollow bones</a:t>
            </a:r>
          </a:p>
          <a:p>
            <a:pPr marL="457200" lvl="0" indent="-419100" rtl="0">
              <a:buClr>
                <a:schemeClr val="dk1"/>
              </a:buClr>
              <a:buSzPct val="166666"/>
              <a:buFont typeface="Arial"/>
              <a:buChar char="•"/>
            </a:pPr>
            <a:r>
              <a:rPr lang="en"/>
              <a:t>Penguins are black &amp; white</a:t>
            </a:r>
          </a:p>
          <a:p>
            <a:pPr marL="457200" lvl="0" indent="-419100" rtl="0">
              <a:buClr>
                <a:schemeClr val="dk1"/>
              </a:buClr>
              <a:buSzPct val="166666"/>
              <a:buFont typeface="Arial"/>
              <a:buChar char="•"/>
            </a:pPr>
            <a:r>
              <a:rPr lang="en"/>
              <a:t>Leopard seals eat penguins</a:t>
            </a:r>
          </a:p>
          <a:p>
            <a:pPr marL="457200" lvl="0" indent="-419100" rtl="0">
              <a:buClr>
                <a:schemeClr val="dk1"/>
              </a:buClr>
              <a:buSzPct val="166666"/>
              <a:buFont typeface="Arial"/>
              <a:buChar char="•"/>
            </a:pPr>
            <a:r>
              <a:rPr lang="en"/>
              <a:t>Penguins eat fish,shrimp,&amp; squid</a:t>
            </a:r>
          </a:p>
          <a:p>
            <a:pPr marL="457200" lvl="0" indent="-419100" rtl="0">
              <a:buClr>
                <a:schemeClr val="dk1"/>
              </a:buClr>
              <a:buSzPct val="166666"/>
              <a:buFont typeface="Arial"/>
              <a:buChar char="•"/>
            </a:pPr>
            <a:r>
              <a:rPr lang="en"/>
              <a:t>Penguins cannot fly</a:t>
            </a:r>
          </a:p>
        </p:txBody>
      </p:sp>
    </p:spTree>
  </p:cSld>
  <p:clrMapOvr>
    <a:masterClrMapping/>
  </p:clrMapOvr>
  <p:transition spd="slow">
    <p:cut/>
  </p:transition>
</p:sld>
</file>

<file path=ppt/theme/theme1.xml><?xml version="1.0" encoding="utf-8"?>
<a:theme xmlns:a="http://schemas.openxmlformats.org/drawingml/2006/main">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1063</Words>
  <Application>Microsoft Office PowerPoint</Application>
  <PresentationFormat>On-screen Show (4:3)</PresentationFormat>
  <Paragraphs>131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
      <vt:lpstr>Penguins </vt:lpstr>
      <vt:lpstr>kyilee</vt:lpstr>
      <vt:lpstr>ELLA</vt:lpstr>
      <vt:lpstr>Tanner</vt:lpstr>
      <vt:lpstr>Natalee</vt:lpstr>
      <vt:lpstr>Nathan</vt:lpstr>
      <vt:lpstr>Benjamin </vt:lpstr>
      <vt:lpstr>Evan</vt:lpstr>
      <vt:lpstr>Paul</vt:lpstr>
      <vt:lpstr>Baylor</vt:lpstr>
      <vt:lpstr>Alex</vt:lpstr>
      <vt:lpstr>Alex Hovey</vt:lpstr>
      <vt:lpstr>Tali</vt:lpstr>
      <vt:lpstr>Caleb</vt:lpstr>
      <vt:lpstr>ANDRALYN #13</vt:lpstr>
      <vt:lpstr>Taylor</vt:lpstr>
      <vt:lpstr>Renee</vt:lpstr>
      <vt:lpstr>kailey</vt:lpstr>
      <vt:lpstr>Katherine</vt:lpstr>
      <vt:lpstr>Emily</vt:lpstr>
      <vt:lpstr> SARA.</vt:lpstr>
      <vt:lpstr>CHARLIE </vt:lpstr>
      <vt:lpstr>Lexi</vt:lpstr>
      <vt:lpstr>Addy</vt:lpstr>
      <vt:lpstr>hannah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Penguins </dc:title>
  <dc:creator>Ferguson, Melissa - KRU</dc:creator>
  <cp:lastModifiedBy>m</cp:lastModifiedBy>
  <cp:revision>2</cp:revision>
  <dcterms:modified xsi:type="dcterms:W3CDTF">2013-02-05T23:18:01Z</dcterms:modified>
</cp:coreProperties>
</file>